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217F99-8F40-4250-B26A-E082F57156D3}" v="2" dt="2024-04-24T13:13:59.9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NRAJ K" userId="7a12b40c9852d1a9" providerId="LiveId" clId="{13217F99-8F40-4250-B26A-E082F57156D3}"/>
    <pc:docChg chg="custSel modSld">
      <pc:chgData name="MOHANRAJ K" userId="7a12b40c9852d1a9" providerId="LiveId" clId="{13217F99-8F40-4250-B26A-E082F57156D3}" dt="2024-04-24T13:17:53.593" v="86" actId="20577"/>
      <pc:docMkLst>
        <pc:docMk/>
      </pc:docMkLst>
      <pc:sldChg chg="modSp mod">
        <pc:chgData name="MOHANRAJ K" userId="7a12b40c9852d1a9" providerId="LiveId" clId="{13217F99-8F40-4250-B26A-E082F57156D3}" dt="2024-04-24T13:17:53.593" v="86" actId="20577"/>
        <pc:sldMkLst>
          <pc:docMk/>
          <pc:sldMk cId="0" sldId="256"/>
        </pc:sldMkLst>
        <pc:spChg chg="mod">
          <ac:chgData name="MOHANRAJ K" userId="7a12b40c9852d1a9" providerId="LiveId" clId="{13217F99-8F40-4250-B26A-E082F57156D3}" dt="2024-04-24T13:17:53.593" v="86" actId="20577"/>
          <ac:spMkLst>
            <pc:docMk/>
            <pc:sldMk cId="0" sldId="256"/>
            <ac:spMk id="93" creationId="{00000000-0000-0000-0000-000000000000}"/>
          </ac:spMkLst>
        </pc:spChg>
      </pc:sldChg>
      <pc:sldChg chg="modSp mod">
        <pc:chgData name="MOHANRAJ K" userId="7a12b40c9852d1a9" providerId="LiveId" clId="{13217F99-8F40-4250-B26A-E082F57156D3}" dt="2024-04-24T13:15:46.240" v="7" actId="255"/>
        <pc:sldMkLst>
          <pc:docMk/>
          <pc:sldMk cId="0" sldId="261"/>
        </pc:sldMkLst>
        <pc:spChg chg="mod">
          <ac:chgData name="MOHANRAJ K" userId="7a12b40c9852d1a9" providerId="LiveId" clId="{13217F99-8F40-4250-B26A-E082F57156D3}" dt="2024-04-24T13:15:46.240" v="7" actId="255"/>
          <ac:spMkLst>
            <pc:docMk/>
            <pc:sldMk cId="0" sldId="261"/>
            <ac:spMk id="129" creationId="{00000000-0000-0000-0000-000000000000}"/>
          </ac:spMkLst>
        </pc:spChg>
      </pc:sldChg>
      <pc:sldChg chg="addSp delSp modSp mod delAnim modAnim">
        <pc:chgData name="MOHANRAJ K" userId="7a12b40c9852d1a9" providerId="LiveId" clId="{13217F99-8F40-4250-B26A-E082F57156D3}" dt="2024-04-24T13:14:11.250" v="3" actId="1076"/>
        <pc:sldMkLst>
          <pc:docMk/>
          <pc:sldMk cId="0" sldId="262"/>
        </pc:sldMkLst>
        <pc:picChg chg="add mod">
          <ac:chgData name="MOHANRAJ K" userId="7a12b40c9852d1a9" providerId="LiveId" clId="{13217F99-8F40-4250-B26A-E082F57156D3}" dt="2024-04-24T13:14:11.250" v="3" actId="1076"/>
          <ac:picMkLst>
            <pc:docMk/>
            <pc:sldMk cId="0" sldId="262"/>
            <ac:picMk id="2" creationId="{EC1B0221-DDF7-14B6-E09A-F6BDB373501B}"/>
          </ac:picMkLst>
        </pc:picChg>
        <pc:picChg chg="del">
          <ac:chgData name="MOHANRAJ K" userId="7a12b40c9852d1a9" providerId="LiveId" clId="{13217F99-8F40-4250-B26A-E082F57156D3}" dt="2024-04-24T13:13:30.480" v="0" actId="21"/>
          <ac:picMkLst>
            <pc:docMk/>
            <pc:sldMk cId="0" sldId="262"/>
            <ac:picMk id="3" creationId="{6B2B2D90-7C62-B194-A173-E6F78ACE5A06}"/>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rPr>
              <a:t>Gokulmuthuselvan</a:t>
            </a:r>
            <a:r>
              <a:rPr lang="en-US" sz="2000" b="1">
                <a:solidFill>
                  <a:srgbClr val="2F5496"/>
                </a:solidFill>
              </a:rPr>
              <a:t> M – au810021239022</a:t>
            </a:r>
            <a:endParaRPr sz="2000" b="1">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600" dirty="0">
                <a:latin typeface="+mj-lt"/>
              </a:rPr>
              <a:t>https://github.com/gokulmuthuselvan/au810021239022-Gokulmuthuselvan-M</a:t>
            </a:r>
            <a:endParaRPr sz="2600" dirty="0">
              <a:latin typeface="+mj-lt"/>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u810021239022-Gokulmuthuselvan-M_au810021239022 Gokulmuthuselvan M.ipynb at main · gokulmuthuselvan_au810021239022-Gokulmuthuselvan-M - Google Chrome 2024-04-24 18-07-52 (1)">
            <a:hlinkClick r:id="" action="ppaction://media"/>
            <a:extLst>
              <a:ext uri="{FF2B5EF4-FFF2-40B4-BE49-F238E27FC236}">
                <a16:creationId xmlns:a16="http://schemas.microsoft.com/office/drawing/2014/main" id="{EC1B0221-DDF7-14B6-E09A-F6BDB373501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36425"/>
            <a:ext cx="9785804" cy="513754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7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dirty="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dirty="0"/>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MOHANRAJ K</cp:lastModifiedBy>
  <cp:revision>2</cp:revision>
  <dcterms:modified xsi:type="dcterms:W3CDTF">2024-04-24T13:17:56Z</dcterms:modified>
</cp:coreProperties>
</file>